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2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8672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7043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316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6745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894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088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304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114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434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323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160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C01EF-91BD-49A2-BF25-945CEA9F1116}" type="datetimeFigureOut">
              <a:rPr lang="en-IN" smtClean="0"/>
              <a:t>09-02-2026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9EA8E-6299-4166-A25A-010AEB7EC9D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930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18912" y="153906"/>
            <a:ext cx="6020557" cy="923330"/>
          </a:xfrm>
          <a:prstGeom prst="rect">
            <a:avLst/>
          </a:prstGeom>
          <a:noFill/>
          <a:ln w="19050">
            <a:solidFill>
              <a:srgbClr val="23215A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Title:</a:t>
            </a:r>
          </a:p>
          <a:p>
            <a:endParaRPr lang="en-US" dirty="0" smtClean="0"/>
          </a:p>
          <a:p>
            <a:r>
              <a:rPr lang="en-US" dirty="0" smtClean="0"/>
              <a:t>Presenting Author: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4909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USER1</dc:creator>
  <cp:lastModifiedBy>USER1</cp:lastModifiedBy>
  <cp:revision>1</cp:revision>
  <dcterms:created xsi:type="dcterms:W3CDTF">2026-02-09T10:00:53Z</dcterms:created>
  <dcterms:modified xsi:type="dcterms:W3CDTF">2026-02-09T10:01:40Z</dcterms:modified>
</cp:coreProperties>
</file>